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A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46FC503-745C-479C-8738-6ED504B8731B}" styleName="Table_0">
    <a:wholeTbl>
      <a:tcTxStyle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F6C84059-CBB0-4456-AC2D-429F14AD8D45}" styleName="Table_1">
    <a:wholeTbl>
      <a:tcTxStyle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077d923c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077d923c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077d923c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077d923c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229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077d923c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077d923c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9549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標題 2049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defRPr kern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按一下以編輯母片標題樣式</a:t>
            </a:r>
          </a:p>
        </p:txBody>
      </p:sp>
      <p:sp>
        <p:nvSpPr>
          <p:cNvPr id="2051" name="副標題 2050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>
              <a:buNone/>
              <a:defRPr b="0" kern="1200">
                <a:solidFill>
                  <a:schemeClr val="bg1"/>
                </a:solidFill>
              </a:defRPr>
            </a:lvl1pPr>
            <a:lvl2pPr marL="342900" lvl="1" indent="-342900" algn="ctr">
              <a:buNone/>
              <a:defRPr b="0" kern="1200">
                <a:solidFill>
                  <a:schemeClr val="bg1"/>
                </a:solidFill>
              </a:defRPr>
            </a:lvl2pPr>
            <a:lvl3pPr marL="685800" lvl="2" indent="-685800" algn="ctr">
              <a:buNone/>
              <a:defRPr b="0" kern="1200">
                <a:solidFill>
                  <a:schemeClr val="bg1"/>
                </a:solidFill>
              </a:defRPr>
            </a:lvl3pPr>
            <a:lvl4pPr marL="1028700" lvl="3" indent="-1028700" algn="ctr">
              <a:buNone/>
              <a:defRPr b="0" kern="1200">
                <a:solidFill>
                  <a:schemeClr val="bg1"/>
                </a:solidFill>
              </a:defRPr>
            </a:lvl4pPr>
            <a:lvl5pPr marL="1371600" lvl="4" indent="-1371600" algn="ctr">
              <a:buNone/>
              <a:defRPr b="0" kern="12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按一下以編輯母片副標題樣式</a:t>
            </a:r>
          </a:p>
        </p:txBody>
      </p:sp>
      <p:sp>
        <p:nvSpPr>
          <p:cNvPr id="2052" name="日期版面配置區 2051"/>
          <p:cNvSpPr>
            <a:spLocks noGrp="1"/>
          </p:cNvSpPr>
          <p:nvPr>
            <p:ph type="dt" sz="half" idx="2"/>
          </p:nvPr>
        </p:nvSpPr>
        <p:spPr>
          <a:xfrm>
            <a:off x="457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 dirty="0"/>
          </a:p>
        </p:txBody>
      </p:sp>
      <p:sp>
        <p:nvSpPr>
          <p:cNvPr id="2053" name="頁尾版面配置區 2052"/>
          <p:cNvSpPr>
            <a:spLocks noGrp="1"/>
          </p:cNvSpPr>
          <p:nvPr>
            <p:ph type="ftr" sz="quarter" idx="3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 dirty="0"/>
          </a:p>
        </p:txBody>
      </p:sp>
      <p:sp>
        <p:nvSpPr>
          <p:cNvPr id="2054" name="投影片編號版面配置區 2053"/>
          <p:cNvSpPr>
            <a:spLocks noGrp="1"/>
          </p:cNvSpPr>
          <p:nvPr>
            <p:ph type="sldNum" sz="quarter" idx="4"/>
          </p:nvPr>
        </p:nvSpPr>
        <p:spPr>
          <a:xfrm>
            <a:off x="6553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52930" cy="43886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2504" cy="33944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54296" y="1200150"/>
            <a:ext cx="4032504" cy="33944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841" y="1878806"/>
            <a:ext cx="3868340" cy="276344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‹#›</a:t>
            </a:fld>
            <a:endParaRPr lang="zh-TW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‹#›</a:t>
            </a:fld>
            <a:endParaRPr lang="zh-TW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標題 1025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按一下以編輯母片標題樣式</a:t>
            </a:r>
          </a:p>
        </p:txBody>
      </p:sp>
      <p:sp>
        <p:nvSpPr>
          <p:cNvPr id="1027" name="文字版面配置區 10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按一下以編輯母片文字樣式</a:t>
            </a:r>
          </a:p>
          <a:p>
            <a:pPr lvl="1"/>
            <a:r>
              <a:rPr lang="zh-CN" altLang="en-US"/>
              <a:t>第二層</a:t>
            </a:r>
          </a:p>
          <a:p>
            <a:pPr lvl="2"/>
            <a:r>
              <a:rPr lang="zh-CN" altLang="en-US"/>
              <a:t>第三層</a:t>
            </a:r>
          </a:p>
          <a:p>
            <a:pPr lvl="3"/>
            <a:r>
              <a:rPr lang="zh-CN" altLang="en-US"/>
              <a:t>第四層</a:t>
            </a:r>
          </a:p>
          <a:p>
            <a:pPr lvl="4"/>
            <a:r>
              <a:rPr lang="zh-CN" altLang="en-US"/>
              <a:t>第五層</a:t>
            </a:r>
          </a:p>
        </p:txBody>
      </p:sp>
      <p:sp>
        <p:nvSpPr>
          <p:cNvPr id="1028" name="日期版面配置區 1027"/>
          <p:cNvSpPr>
            <a:spLocks noGrp="1"/>
          </p:cNvSpPr>
          <p:nvPr>
            <p:ph type="dt" sz="half" idx="2"/>
          </p:nvPr>
        </p:nvSpPr>
        <p:spPr>
          <a:xfrm>
            <a:off x="457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/>
            <a:endParaRPr lang="zh-CN" altLang="en-US" dirty="0"/>
          </a:p>
        </p:txBody>
      </p:sp>
      <p:sp>
        <p:nvSpPr>
          <p:cNvPr id="1029" name="頁尾版面配置區 1028"/>
          <p:cNvSpPr>
            <a:spLocks noGrp="1"/>
          </p:cNvSpPr>
          <p:nvPr>
            <p:ph type="ftr" sz="quarter" idx="3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/>
            <a:endParaRPr lang="zh-CN" altLang="en-US" dirty="0"/>
          </a:p>
        </p:txBody>
      </p:sp>
      <p:sp>
        <p:nvSpPr>
          <p:cNvPr id="1030" name="投影片編號版面配置區 1029"/>
          <p:cNvSpPr>
            <a:spLocks noGrp="1"/>
          </p:cNvSpPr>
          <p:nvPr>
            <p:ph type="sldNum" sz="quarter" idx="4"/>
          </p:nvPr>
        </p:nvSpPr>
        <p:spPr>
          <a:xfrm>
            <a:off x="6553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‹#›</a:t>
            </a:fld>
            <a:endParaRPr 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557530" lvl="1" indent="-21399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1885950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6pPr>
      <a:lvl7pPr marL="2228850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7pPr>
      <a:lvl8pPr marL="2571750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8pPr>
      <a:lvl9pPr marL="2914650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lvl="6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300" lvl="7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200" lvl="8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microsoft.com/office/2007/relationships/hdphoto" Target="../media/hdphoto2.wdp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8F336CF-2AB2-4D52-8D4E-83D6AC682F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-6165" y="-42493"/>
            <a:ext cx="6924743" cy="5193557"/>
          </a:xfrm>
          <a:prstGeom prst="rect">
            <a:avLst/>
          </a:prstGeom>
        </p:spPr>
      </p:pic>
      <p:sp>
        <p:nvSpPr>
          <p:cNvPr id="12" name="手繪多邊形: 圖案 11">
            <a:extLst>
              <a:ext uri="{FF2B5EF4-FFF2-40B4-BE49-F238E27FC236}">
                <a16:creationId xmlns:a16="http://schemas.microsoft.com/office/drawing/2014/main" id="{501BCF22-FAB0-4527-A370-5410076411A7}"/>
              </a:ext>
            </a:extLst>
          </p:cNvPr>
          <p:cNvSpPr/>
          <p:nvPr/>
        </p:nvSpPr>
        <p:spPr>
          <a:xfrm>
            <a:off x="2794467" y="-100228"/>
            <a:ext cx="7149873" cy="5373832"/>
          </a:xfrm>
          <a:custGeom>
            <a:avLst/>
            <a:gdLst>
              <a:gd name="connsiteX0" fmla="*/ 2999509 w 4890654"/>
              <a:gd name="connsiteY0" fmla="*/ 69273 h 5320146"/>
              <a:gd name="connsiteX1" fmla="*/ 0 w 4890654"/>
              <a:gd name="connsiteY1" fmla="*/ 5320146 h 5320146"/>
              <a:gd name="connsiteX2" fmla="*/ 4890654 w 4890654"/>
              <a:gd name="connsiteY2" fmla="*/ 5306291 h 5320146"/>
              <a:gd name="connsiteX3" fmla="*/ 4890654 w 4890654"/>
              <a:gd name="connsiteY3" fmla="*/ 0 h 5320146"/>
              <a:gd name="connsiteX4" fmla="*/ 3034145 w 4890654"/>
              <a:gd name="connsiteY4" fmla="*/ 27710 h 5320146"/>
              <a:gd name="connsiteX5" fmla="*/ 2999509 w 4890654"/>
              <a:gd name="connsiteY5" fmla="*/ 69273 h 5320146"/>
              <a:gd name="connsiteX0" fmla="*/ 4886983 w 6778128"/>
              <a:gd name="connsiteY0" fmla="*/ 69273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4886983 w 6778128"/>
              <a:gd name="connsiteY5" fmla="*/ 69273 h 5312846"/>
              <a:gd name="connsiteX0" fmla="*/ 3915264 w 6778128"/>
              <a:gd name="connsiteY0" fmla="*/ 40111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3915264 w 6778128"/>
              <a:gd name="connsiteY5" fmla="*/ 40111 h 5312846"/>
              <a:gd name="connsiteX0" fmla="*/ 3761466 w 6778128"/>
              <a:gd name="connsiteY0" fmla="*/ 40111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3761466 w 6778128"/>
              <a:gd name="connsiteY5" fmla="*/ 40111 h 5312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8128" h="5312846">
                <a:moveTo>
                  <a:pt x="3761466" y="40111"/>
                </a:moveTo>
                <a:lnTo>
                  <a:pt x="0" y="5312846"/>
                </a:lnTo>
                <a:lnTo>
                  <a:pt x="6778128" y="5306291"/>
                </a:lnTo>
                <a:lnTo>
                  <a:pt x="6778128" y="0"/>
                </a:lnTo>
                <a:lnTo>
                  <a:pt x="4921619" y="27710"/>
                </a:lnTo>
                <a:lnTo>
                  <a:pt x="3761466" y="401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sz="1400" b="1" dirty="0">
              <a:latin typeface="Noto Serif CJK TC SemiBold" panose="02020600000000000000" pitchFamily="18" charset="-120"/>
              <a:ea typeface="Noto Serif CJK TC SemiBold" panose="02020600000000000000" pitchFamily="18" charset="-12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4" name="手繪多邊形: 圖案 3">
            <a:extLst>
              <a:ext uri="{FF2B5EF4-FFF2-40B4-BE49-F238E27FC236}">
                <a16:creationId xmlns:a16="http://schemas.microsoft.com/office/drawing/2014/main" id="{7B244AA4-1900-4E53-8551-8EC321633D79}"/>
              </a:ext>
            </a:extLst>
          </p:cNvPr>
          <p:cNvSpPr/>
          <p:nvPr/>
        </p:nvSpPr>
        <p:spPr>
          <a:xfrm>
            <a:off x="3484195" y="-100228"/>
            <a:ext cx="5770418" cy="5373832"/>
          </a:xfrm>
          <a:custGeom>
            <a:avLst/>
            <a:gdLst>
              <a:gd name="connsiteX0" fmla="*/ 2999509 w 4890654"/>
              <a:gd name="connsiteY0" fmla="*/ 69273 h 5320146"/>
              <a:gd name="connsiteX1" fmla="*/ 0 w 4890654"/>
              <a:gd name="connsiteY1" fmla="*/ 5320146 h 5320146"/>
              <a:gd name="connsiteX2" fmla="*/ 4890654 w 4890654"/>
              <a:gd name="connsiteY2" fmla="*/ 5306291 h 5320146"/>
              <a:gd name="connsiteX3" fmla="*/ 4890654 w 4890654"/>
              <a:gd name="connsiteY3" fmla="*/ 0 h 5320146"/>
              <a:gd name="connsiteX4" fmla="*/ 3034145 w 4890654"/>
              <a:gd name="connsiteY4" fmla="*/ 27710 h 5320146"/>
              <a:gd name="connsiteX5" fmla="*/ 2999509 w 4890654"/>
              <a:gd name="connsiteY5" fmla="*/ 69273 h 532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90654" h="5320146">
                <a:moveTo>
                  <a:pt x="2999509" y="69273"/>
                </a:moveTo>
                <a:lnTo>
                  <a:pt x="0" y="5320146"/>
                </a:lnTo>
                <a:lnTo>
                  <a:pt x="4890654" y="5306291"/>
                </a:lnTo>
                <a:lnTo>
                  <a:pt x="4890654" y="0"/>
                </a:lnTo>
                <a:lnTo>
                  <a:pt x="3034145" y="27710"/>
                </a:lnTo>
                <a:lnTo>
                  <a:pt x="2999509" y="69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b="1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宵夜街招牌汰換計畫</a:t>
            </a:r>
            <a:endParaRPr lang="zh-TW" altLang="en-US" sz="1400" b="1" dirty="0">
              <a:latin typeface="Noto Serif CJK TC SemiBold" panose="02020600000000000000" pitchFamily="18" charset="-120"/>
              <a:ea typeface="Noto Serif CJK TC SemiBold" panose="02020600000000000000" pitchFamily="18" charset="-12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80F17E-5C23-4082-A27B-DA9F5DB90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9918" y="1764450"/>
            <a:ext cx="3995690" cy="117764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CDC7774-3B69-422A-BA7A-996CD45CD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3513" y="4381851"/>
            <a:ext cx="5295259" cy="867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圖片 32">
            <a:extLst>
              <a:ext uri="{FF2B5EF4-FFF2-40B4-BE49-F238E27FC236}">
                <a16:creationId xmlns:a16="http://schemas.microsoft.com/office/drawing/2014/main" id="{AA3DBD43-B171-4A11-A9DE-8A4BA2501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324087" y="-42493"/>
            <a:ext cx="6924743" cy="5193557"/>
          </a:xfrm>
          <a:prstGeom prst="rect">
            <a:avLst/>
          </a:prstGeom>
        </p:spPr>
      </p:pic>
      <p:sp>
        <p:nvSpPr>
          <p:cNvPr id="14" name="手繪多邊形: 圖案 13">
            <a:extLst>
              <a:ext uri="{FF2B5EF4-FFF2-40B4-BE49-F238E27FC236}">
                <a16:creationId xmlns:a16="http://schemas.microsoft.com/office/drawing/2014/main" id="{B554AD82-B10A-4B81-8A3D-257FBA6354BC}"/>
              </a:ext>
            </a:extLst>
          </p:cNvPr>
          <p:cNvSpPr/>
          <p:nvPr/>
        </p:nvSpPr>
        <p:spPr>
          <a:xfrm>
            <a:off x="9484063" y="-100228"/>
            <a:ext cx="7149873" cy="5373832"/>
          </a:xfrm>
          <a:custGeom>
            <a:avLst/>
            <a:gdLst>
              <a:gd name="connsiteX0" fmla="*/ 2999509 w 4890654"/>
              <a:gd name="connsiteY0" fmla="*/ 69273 h 5320146"/>
              <a:gd name="connsiteX1" fmla="*/ 0 w 4890654"/>
              <a:gd name="connsiteY1" fmla="*/ 5320146 h 5320146"/>
              <a:gd name="connsiteX2" fmla="*/ 4890654 w 4890654"/>
              <a:gd name="connsiteY2" fmla="*/ 5306291 h 5320146"/>
              <a:gd name="connsiteX3" fmla="*/ 4890654 w 4890654"/>
              <a:gd name="connsiteY3" fmla="*/ 0 h 5320146"/>
              <a:gd name="connsiteX4" fmla="*/ 3034145 w 4890654"/>
              <a:gd name="connsiteY4" fmla="*/ 27710 h 5320146"/>
              <a:gd name="connsiteX5" fmla="*/ 2999509 w 4890654"/>
              <a:gd name="connsiteY5" fmla="*/ 69273 h 5320146"/>
              <a:gd name="connsiteX0" fmla="*/ 4886983 w 6778128"/>
              <a:gd name="connsiteY0" fmla="*/ 69273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4886983 w 6778128"/>
              <a:gd name="connsiteY5" fmla="*/ 69273 h 5312846"/>
              <a:gd name="connsiteX0" fmla="*/ 3915264 w 6778128"/>
              <a:gd name="connsiteY0" fmla="*/ 40111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3915264 w 6778128"/>
              <a:gd name="connsiteY5" fmla="*/ 40111 h 5312846"/>
              <a:gd name="connsiteX0" fmla="*/ 3761466 w 6778128"/>
              <a:gd name="connsiteY0" fmla="*/ 40111 h 5312846"/>
              <a:gd name="connsiteX1" fmla="*/ 0 w 6778128"/>
              <a:gd name="connsiteY1" fmla="*/ 5312846 h 5312846"/>
              <a:gd name="connsiteX2" fmla="*/ 6778128 w 6778128"/>
              <a:gd name="connsiteY2" fmla="*/ 5306291 h 5312846"/>
              <a:gd name="connsiteX3" fmla="*/ 6778128 w 6778128"/>
              <a:gd name="connsiteY3" fmla="*/ 0 h 5312846"/>
              <a:gd name="connsiteX4" fmla="*/ 4921619 w 6778128"/>
              <a:gd name="connsiteY4" fmla="*/ 27710 h 5312846"/>
              <a:gd name="connsiteX5" fmla="*/ 3761466 w 6778128"/>
              <a:gd name="connsiteY5" fmla="*/ 40111 h 5312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8128" h="5312846">
                <a:moveTo>
                  <a:pt x="3761466" y="40111"/>
                </a:moveTo>
                <a:lnTo>
                  <a:pt x="0" y="5312846"/>
                </a:lnTo>
                <a:lnTo>
                  <a:pt x="6778128" y="5306291"/>
                </a:lnTo>
                <a:lnTo>
                  <a:pt x="6778128" y="0"/>
                </a:lnTo>
                <a:lnTo>
                  <a:pt x="4921619" y="27710"/>
                </a:lnTo>
                <a:lnTo>
                  <a:pt x="3761466" y="401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sz="1400" b="1" dirty="0">
              <a:latin typeface="Noto Serif CJK TC SemiBold" panose="02020600000000000000" pitchFamily="18" charset="-120"/>
              <a:ea typeface="Noto Serif CJK TC SemiBold" panose="02020600000000000000" pitchFamily="18" charset="-12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" name="手繪多邊形: 圖案 14">
            <a:extLst>
              <a:ext uri="{FF2B5EF4-FFF2-40B4-BE49-F238E27FC236}">
                <a16:creationId xmlns:a16="http://schemas.microsoft.com/office/drawing/2014/main" id="{69E1BF10-AC51-437A-BE74-DDBE9B0E4111}"/>
              </a:ext>
            </a:extLst>
          </p:cNvPr>
          <p:cNvSpPr/>
          <p:nvPr/>
        </p:nvSpPr>
        <p:spPr>
          <a:xfrm>
            <a:off x="10824431" y="-100228"/>
            <a:ext cx="5770418" cy="5373832"/>
          </a:xfrm>
          <a:custGeom>
            <a:avLst/>
            <a:gdLst>
              <a:gd name="connsiteX0" fmla="*/ 2999509 w 4890654"/>
              <a:gd name="connsiteY0" fmla="*/ 69273 h 5320146"/>
              <a:gd name="connsiteX1" fmla="*/ 0 w 4890654"/>
              <a:gd name="connsiteY1" fmla="*/ 5320146 h 5320146"/>
              <a:gd name="connsiteX2" fmla="*/ 4890654 w 4890654"/>
              <a:gd name="connsiteY2" fmla="*/ 5306291 h 5320146"/>
              <a:gd name="connsiteX3" fmla="*/ 4890654 w 4890654"/>
              <a:gd name="connsiteY3" fmla="*/ 0 h 5320146"/>
              <a:gd name="connsiteX4" fmla="*/ 3034145 w 4890654"/>
              <a:gd name="connsiteY4" fmla="*/ 27710 h 5320146"/>
              <a:gd name="connsiteX5" fmla="*/ 2999509 w 4890654"/>
              <a:gd name="connsiteY5" fmla="*/ 69273 h 532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90654" h="5320146">
                <a:moveTo>
                  <a:pt x="2999509" y="69273"/>
                </a:moveTo>
                <a:lnTo>
                  <a:pt x="0" y="5320146"/>
                </a:lnTo>
                <a:lnTo>
                  <a:pt x="4890654" y="5306291"/>
                </a:lnTo>
                <a:lnTo>
                  <a:pt x="4890654" y="0"/>
                </a:lnTo>
                <a:lnTo>
                  <a:pt x="3034145" y="27710"/>
                </a:lnTo>
                <a:lnTo>
                  <a:pt x="2999509" y="692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b="1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宵夜街招牌汰換計畫</a:t>
            </a:r>
            <a:endParaRPr lang="zh-TW" altLang="en-US" sz="1400" b="1" dirty="0">
              <a:latin typeface="Noto Serif CJK TC SemiBold" panose="02020600000000000000" pitchFamily="18" charset="-120"/>
              <a:ea typeface="Noto Serif CJK TC SemiBold" panose="02020600000000000000" pitchFamily="18" charset="-12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2" name="Google Shape;55;p13">
            <a:extLst>
              <a:ext uri="{FF2B5EF4-FFF2-40B4-BE49-F238E27FC236}">
                <a16:creationId xmlns:a16="http://schemas.microsoft.com/office/drawing/2014/main" id="{772817B5-7FC8-472A-9075-A654A0631C78}"/>
              </a:ext>
            </a:extLst>
          </p:cNvPr>
          <p:cNvSpPr txBox="1"/>
          <p:nvPr/>
        </p:nvSpPr>
        <p:spPr>
          <a:xfrm>
            <a:off x="13253550" y="2081640"/>
            <a:ext cx="3996259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dirty="0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演算法</a:t>
            </a:r>
            <a:endParaRPr lang="en-US" altLang="zh-TW" sz="4400" b="1" dirty="0">
              <a:latin typeface="Noto Serif CJK TC SemiBold" panose="02020600000000000000" pitchFamily="18" charset="-120"/>
              <a:ea typeface="Noto Serif CJK TC SemiBold" panose="02020600000000000000" pitchFamily="18" charset="-12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9089861-4C07-4BC4-AF08-0003C1487067}"/>
              </a:ext>
            </a:extLst>
          </p:cNvPr>
          <p:cNvSpPr txBox="1"/>
          <p:nvPr/>
        </p:nvSpPr>
        <p:spPr>
          <a:xfrm>
            <a:off x="14406629" y="2812697"/>
            <a:ext cx="28041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b="1" dirty="0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—</a:t>
            </a:r>
            <a:r>
              <a:rPr lang="zh-TW" altLang="en-US" sz="1400" b="1" dirty="0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手寫作業</a:t>
            </a:r>
            <a:r>
              <a:rPr lang="en-US" altLang="zh-TW" sz="1400" b="1" dirty="0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(C)</a:t>
            </a:r>
            <a:r>
              <a:rPr lang="zh-TW" altLang="en-US" sz="1400" b="1" dirty="0">
                <a:latin typeface="Noto Serif CJK TC SemiBold" panose="02020600000000000000" pitchFamily="18" charset="-120"/>
                <a:ea typeface="Noto Serif CJK TC SemiBold" panose="02020600000000000000" pitchFamily="18" charset="-120"/>
                <a:cs typeface="Roboto" panose="02000000000000000000"/>
                <a:sym typeface="Roboto" panose="02000000000000000000"/>
              </a:rPr>
              <a:t>小題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8E85CD55-49D7-46C2-BA69-DE416ED2ED9B}"/>
              </a:ext>
            </a:extLst>
          </p:cNvPr>
          <p:cNvSpPr txBox="1"/>
          <p:nvPr/>
        </p:nvSpPr>
        <p:spPr>
          <a:xfrm>
            <a:off x="12163099" y="4570353"/>
            <a:ext cx="52800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Noto Serif CJK TC SemiBold" panose="02020600000000000000" pitchFamily="18" charset="-120"/>
                <a:ea typeface="Noto Serif CJK TC SemiBold" panose="02020600000000000000" pitchFamily="18" charset="-120"/>
              </a:rPr>
              <a:t>第</a:t>
            </a:r>
            <a:r>
              <a:rPr lang="en-US" altLang="zh-TW" dirty="0">
                <a:latin typeface="Noto Serif CJK TC SemiBold" panose="02020600000000000000" pitchFamily="18" charset="-120"/>
                <a:ea typeface="Noto Serif CJK TC SemiBold" panose="02020600000000000000" pitchFamily="18" charset="-120"/>
              </a:rPr>
              <a:t>20</a:t>
            </a:r>
            <a:r>
              <a:rPr lang="zh-TW" altLang="en-US" dirty="0">
                <a:latin typeface="Noto Serif CJK TC SemiBold" panose="02020600000000000000" pitchFamily="18" charset="-120"/>
                <a:ea typeface="Noto Serif CJK TC SemiBold" panose="02020600000000000000" pitchFamily="18" charset="-120"/>
              </a:rPr>
              <a:t>組： </a:t>
            </a:r>
            <a:r>
              <a:rPr lang="zh-TW" altLang="en-US" sz="2800" dirty="0">
                <a:latin typeface="Noto Serif CJK TC SemiBold" panose="02020600000000000000" pitchFamily="18" charset="-120"/>
                <a:ea typeface="Noto Serif CJK TC SemiBold" panose="02020600000000000000" pitchFamily="18" charset="-120"/>
              </a:rPr>
              <a:t>楊宇翔 劉裕方 張開畇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D825E3C-A06A-4932-902E-109E2215EB19}"/>
              </a:ext>
            </a:extLst>
          </p:cNvPr>
          <p:cNvSpPr txBox="1"/>
          <p:nvPr/>
        </p:nvSpPr>
        <p:spPr>
          <a:xfrm>
            <a:off x="12163099" y="4390322"/>
            <a:ext cx="2804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latin typeface="Noto Serif CJK TC ExtraLight" panose="02020200000000000000" pitchFamily="18" charset="-128"/>
                <a:ea typeface="Noto Serif CJK TC ExtraLight" panose="02020200000000000000" pitchFamily="18" charset="-128"/>
                <a:cs typeface="Roboto" panose="02000000000000000000"/>
                <a:sym typeface="Roboto" panose="02000000000000000000"/>
              </a:rPr>
              <a:t>五毛簡報製作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C88865CA-5FB9-4C8A-97F1-8C436DC82D9A}"/>
              </a:ext>
            </a:extLst>
          </p:cNvPr>
          <p:cNvSpPr txBox="1"/>
          <p:nvPr/>
        </p:nvSpPr>
        <p:spPr>
          <a:xfrm>
            <a:off x="13317182" y="4390321"/>
            <a:ext cx="2804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latin typeface="Noto Serif CJK TC ExtraLight" panose="02020200000000000000" pitchFamily="18" charset="-128"/>
                <a:ea typeface="Noto Serif CJK TC ExtraLight" panose="02020200000000000000" pitchFamily="18" charset="-128"/>
                <a:sym typeface="Roboto" panose="02000000000000000000"/>
              </a:rPr>
              <a:t>頂級架構規劃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0AD65C9-490D-4073-8482-F7B84F314F84}"/>
              </a:ext>
            </a:extLst>
          </p:cNvPr>
          <p:cNvSpPr txBox="1"/>
          <p:nvPr/>
        </p:nvSpPr>
        <p:spPr>
          <a:xfrm>
            <a:off x="14444258" y="4390320"/>
            <a:ext cx="2804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b="1" dirty="0">
                <a:latin typeface="Noto Serif CJK TC ExtraLight" panose="02020200000000000000" pitchFamily="18" charset="-128"/>
                <a:ea typeface="Noto Serif CJK TC ExtraLight" panose="02020200000000000000" pitchFamily="18" charset="-128"/>
                <a:sym typeface="Roboto" panose="02000000000000000000"/>
              </a:rPr>
              <a:t>藍鑽講師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AEDAEEE-FE68-4813-BD64-0C3210EBF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292" y="2089267"/>
            <a:ext cx="3737751" cy="230105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91539E7-C37B-47A7-ADA4-46B7DA13A6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282" y="2365590"/>
            <a:ext cx="4353887" cy="1552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531F793-A2E2-4F83-A142-F075DFB26D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5177" y="0"/>
            <a:ext cx="6173645" cy="96428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2C08575-F171-498F-9A84-E2BA1365BE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243" y="753180"/>
            <a:ext cx="8207512" cy="17373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8FAFA23-2A75-44F0-B8CE-F5E44CB37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50" y="2136246"/>
            <a:ext cx="2158279" cy="2531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01CA8FD-0F0D-42AE-82A5-9A2106940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177" y="0"/>
            <a:ext cx="6173645" cy="96428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33812B1-E15F-4A9E-A9C4-4CC092940B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930" y="834373"/>
            <a:ext cx="8224138" cy="173737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D7B278A-5729-4A78-B828-0175631C23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3212" y="2136246"/>
            <a:ext cx="8731219" cy="139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20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1524395-0CE0-486C-A738-3721F8A94B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558" b="12070"/>
          <a:stretch/>
        </p:blipFill>
        <p:spPr>
          <a:xfrm>
            <a:off x="944669" y="236589"/>
            <a:ext cx="1549999" cy="154513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65745BD-F630-4207-ADAF-0DF0D2B6D0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580" y="1781728"/>
            <a:ext cx="1549999" cy="1549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1ED0199-45BE-4174-BE25-46DA7D696DE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04" t="1904" r="30873" b="21847"/>
          <a:stretch/>
        </p:blipFill>
        <p:spPr>
          <a:xfrm>
            <a:off x="6031768" y="3331727"/>
            <a:ext cx="1549999" cy="15451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2D5C5AB-7794-476F-9B2E-C2B53C79B9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94668" y="1164462"/>
            <a:ext cx="2673953" cy="72044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CA240C6-D9FB-48B5-8069-2263848B87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98579" y="2694237"/>
            <a:ext cx="2105911" cy="72321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401DDA91-47DF-4D33-9A17-733B9C87A6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81767" y="4234537"/>
            <a:ext cx="1875924" cy="72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11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藍色波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42</Words>
  <Application>Microsoft Office PowerPoint</Application>
  <PresentationFormat>如螢幕大小 (16:9)</PresentationFormat>
  <Paragraphs>8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Noto Serif CJK TC ExtraLight</vt:lpstr>
      <vt:lpstr>Noto Serif CJK TC SemiBold</vt:lpstr>
      <vt:lpstr>Arial</vt:lpstr>
      <vt:lpstr>藍色波紋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53</cp:revision>
  <dcterms:created xsi:type="dcterms:W3CDTF">2020-10-13T15:09:54Z</dcterms:created>
  <dcterms:modified xsi:type="dcterms:W3CDTF">2022-05-08T12:49:57Z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